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4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6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5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0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5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30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1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D0A62-DD43-47CA-9135-55ECE466A6D9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4DCE-7522-413D-BD5F-E8C0E5CB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4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F17 FYS ~ PHYS 1101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 dirty="0" smtClean="0"/>
              <a:t>What Really Happened: How Scientific Theories Come About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Theme 1: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 smtClean="0">
                <a:solidFill>
                  <a:srgbClr val="C00000"/>
                </a:solidFill>
              </a:rPr>
              <a:t>alileo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55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Copernican Explanation of Retrograde Motion of Planets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7"/>
            <a:ext cx="5443538" cy="49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trograde motion of Mars. Image credit: NA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48" y="1175243"/>
            <a:ext cx="372427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33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019300"/>
            <a:ext cx="5405438" cy="357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33400"/>
            <a:ext cx="739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Differences of Explanation of Elongation in Ptolemaic and Copernican System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28"/>
            <a:ext cx="5938839" cy="666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1600200"/>
            <a:ext cx="1442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Kepler’s Laws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8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296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Evidence from Related Issues: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1219200"/>
            <a:ext cx="57932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581400"/>
            <a:ext cx="167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Jupiter’s Moons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8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5624513" cy="56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2057400"/>
            <a:ext cx="20585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Eclipses</a:t>
            </a:r>
          </a:p>
          <a:p>
            <a:endParaRPr lang="en-US" dirty="0"/>
          </a:p>
          <a:p>
            <a:r>
              <a:rPr lang="en-US" dirty="0" smtClean="0"/>
              <a:t>&amp;</a:t>
            </a:r>
          </a:p>
          <a:p>
            <a:endParaRPr lang="en-US" dirty="0"/>
          </a:p>
          <a:p>
            <a:r>
              <a:rPr lang="en-US" dirty="0" smtClean="0"/>
              <a:t>Phases of the Moon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55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5567363" cy="58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0" y="2438400"/>
            <a:ext cx="16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Phases of Venus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2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633" y="228600"/>
            <a:ext cx="5131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Ptolemian</a:t>
            </a:r>
            <a:r>
              <a:rPr lang="en-US" dirty="0" smtClean="0"/>
              <a:t> or Geocentric Worldview (Aristotelianism)</a:t>
            </a:r>
            <a:endParaRPr lang="en-US" dirty="0"/>
          </a:p>
        </p:txBody>
      </p:sp>
      <p:pic>
        <p:nvPicPr>
          <p:cNvPr id="1028" name="Picture 4" descr="https://ia902701.us.archive.org/BookReader/BookReaderImages.php?zip=/23/items/bub_gb_hZh9BYVGr7wC_3/bub_gb_hZh9BYVGr7wC_jp2.zip&amp;file=bub_gb_hZh9BYVGr7wC_jp2/bub_gb_hZh9BYVGr7wC_0007.jp2&amp;scale=8&amp;rotate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0" y="1131332"/>
            <a:ext cx="3715539" cy="56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371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34" name="Picture 10" descr="http://4.bp.blogspot.com/_FOIrYyQawGI/TOcKvjF46DI/AAAAAAAADE4/fZUxMPbGRmc/s1600/Geocentris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12980"/>
            <a:ext cx="4939475" cy="30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2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4038"/>
            <a:ext cx="6096000" cy="460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685800"/>
            <a:ext cx="419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Ptolemian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/Aristotelian Model of the World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4810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4541680"/>
            <a:ext cx="386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Problem: Retrograde Motion of Planets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2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828800"/>
            <a:ext cx="59848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063" y="609600"/>
            <a:ext cx="520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Tychonic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System (after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Tycho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Brahe, Kepler’s Teacher)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838200"/>
            <a:ext cx="642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Resulting Complications 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Ptolemian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Model: Epicycles and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Extants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5610225" cy="487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6600" y="434340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Epicylces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7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8" y="762000"/>
            <a:ext cx="60769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7579" y="1974980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necessary corrections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04800"/>
            <a:ext cx="351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Ptolemian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Complications continued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" y="4000374"/>
            <a:ext cx="4438650" cy="285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4876800"/>
            <a:ext cx="215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equant or extant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77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231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Copernican Model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6389"/>
            <a:ext cx="41052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3581400"/>
            <a:ext cx="42767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7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375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Problems With The Copernican Model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474316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10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110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F17 FYS ~ PHYS 1101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Wyoming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F17 FYS ~ PHYS 1101</dc:title>
  <dc:creator>Rudi Michalak</dc:creator>
  <cp:lastModifiedBy>Rudi Michalak</cp:lastModifiedBy>
  <cp:revision>14</cp:revision>
  <dcterms:created xsi:type="dcterms:W3CDTF">2017-08-25T21:50:08Z</dcterms:created>
  <dcterms:modified xsi:type="dcterms:W3CDTF">2017-09-12T19:04:23Z</dcterms:modified>
</cp:coreProperties>
</file>